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82" r:id="rId2"/>
    <p:sldId id="300" r:id="rId3"/>
    <p:sldId id="301" r:id="rId4"/>
    <p:sldId id="304" r:id="rId5"/>
    <p:sldId id="302" r:id="rId6"/>
    <p:sldId id="303" r:id="rId7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F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DFF"/>
          </a:solidFill>
        </a:fill>
      </a:tcStyle>
    </a:wholeTbl>
    <a:band2H>
      <a:tcTxStyle/>
      <a:tcStyle>
        <a:tcBdr/>
        <a:fill>
          <a:solidFill>
            <a:srgbClr val="E6E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BDF"/>
          </a:solidFill>
        </a:fill>
      </a:tcStyle>
    </a:wholeTbl>
    <a:band2H>
      <a:tcTxStyle/>
      <a:tcStyle>
        <a:tcBdr/>
        <a:fill>
          <a:solidFill>
            <a:srgbClr val="EBE7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3FB"/>
          </a:solidFill>
        </a:fill>
      </a:tcStyle>
    </a:wholeTbl>
    <a:band2H>
      <a:tcTxStyle/>
      <a:tcStyle>
        <a:tcBdr/>
        <a:fill>
          <a:solidFill>
            <a:srgbClr val="E7F2F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10"/>
    <p:restoredTop sz="94694"/>
  </p:normalViewPr>
  <p:slideViewPr>
    <p:cSldViewPr snapToGrid="0">
      <p:cViewPr varScale="1">
        <p:scale>
          <a:sx n="111" d="100"/>
          <a:sy n="111" d="100"/>
        </p:scale>
        <p:origin x="224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hape 58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87" name="Shape 58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00025" y="1371600"/>
            <a:ext cx="5670301" cy="1478100"/>
          </a:xfrm>
          <a:prstGeom prst="rect">
            <a:avLst/>
          </a:prstGeom>
        </p:spPr>
        <p:txBody>
          <a:bodyPr/>
          <a:lstStyle>
            <a:lvl1pPr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00025" y="3080149"/>
            <a:ext cx="5612701" cy="11604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1pPr>
            <a:lvl2pPr marL="342900" indent="247650"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2pPr>
            <a:lvl3pPr marL="342900" indent="723900"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3pPr>
            <a:lvl4pPr marL="342900" indent="1181100"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4pPr>
            <a:lvl5pPr marL="342900" indent="1638300"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Google Shape;20;p3"/>
          <p:cNvSpPr/>
          <p:nvPr/>
        </p:nvSpPr>
        <p:spPr>
          <a:xfrm flipH="1">
            <a:off x="108" y="-2"/>
            <a:ext cx="77101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-Single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Grey-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10;p15"/>
          <p:cNvSpPr/>
          <p:nvPr/>
        </p:nvSpPr>
        <p:spPr>
          <a:xfrm>
            <a:off x="-2" y="-2"/>
            <a:ext cx="9144001" cy="5143501"/>
          </a:xfrm>
          <a:prstGeom prst="rect">
            <a:avLst/>
          </a:prstGeom>
          <a:solidFill>
            <a:srgbClr val="53718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ue-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16;p16"/>
          <p:cNvSpPr/>
          <p:nvPr/>
        </p:nvSpPr>
        <p:spPr>
          <a:xfrm>
            <a:off x="-2" y="-2"/>
            <a:ext cx="9144001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ck-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on-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163" name="Google Shape;130;p18" descr="Google Shape;130;p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United St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173" name="Google Shape;137;p19" descr="Google Shape;137;p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12"/>
            <a:ext cx="5143500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183" name="Google Shape;145;p20" descr="Google Shape;145;p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769" y="0"/>
            <a:ext cx="5143501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orth American Un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193" name="Google Shape;152;p21" descr="Google Shape;152;p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PA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203" name="Google Shape;159;p22" descr="Google Shape;159;p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outh Amer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213" name="Google Shape;166;p23" descr="Google Shape;166;p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-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600023" y="1877749"/>
            <a:ext cx="1891501" cy="1478101"/>
          </a:xfrm>
          <a:prstGeom prst="rect">
            <a:avLst/>
          </a:prstGeom>
        </p:spPr>
        <p:txBody>
          <a:bodyPr anchor="ctr"/>
          <a:lstStyle>
            <a:lvl1pPr>
              <a:defRPr sz="3300"/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886200" y="2125024"/>
            <a:ext cx="4600200" cy="893401"/>
          </a:xfrm>
          <a:prstGeom prst="rect">
            <a:avLst/>
          </a:prstGeom>
        </p:spPr>
        <p:txBody>
          <a:bodyPr anchor="ctr">
            <a:normAutofit/>
          </a:bodyPr>
          <a:lstStyle>
            <a:lvl1pPr indent="-361950">
              <a:buSzPts val="2100"/>
              <a:buFontTx/>
              <a:buAutoNum type="arabicPeriod"/>
              <a:defRPr sz="2100"/>
            </a:lvl1pPr>
            <a:lvl2pPr marL="1073150" indent="-476250">
              <a:buSzPts val="2100"/>
              <a:buFontTx/>
              <a:buAutoNum type="alphaLcPeriod"/>
              <a:defRPr sz="2100"/>
            </a:lvl2pPr>
            <a:lvl3pPr marL="1530350" indent="-476250">
              <a:buSzPts val="2100"/>
              <a:buFontTx/>
              <a:buAutoNum type="romanLcPeriod"/>
              <a:defRPr sz="2100"/>
            </a:lvl3pPr>
            <a:lvl4pPr marL="1987550" indent="-476250">
              <a:buSzPts val="2100"/>
              <a:buFontTx/>
              <a:buAutoNum type="arabicPeriod"/>
              <a:defRPr sz="2100"/>
            </a:lvl4pPr>
            <a:lvl5pPr marL="2444750" indent="-476250">
              <a:buSzPts val="2100"/>
              <a:buFontTx/>
              <a:buAutoNum type="alphaLcPeriod"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Google Shape;33;p5"/>
          <p:cNvSpPr/>
          <p:nvPr/>
        </p:nvSpPr>
        <p:spPr>
          <a:xfrm flipH="1">
            <a:off x="2743199" y="1088334"/>
            <a:ext cx="2" cy="2967000"/>
          </a:xfrm>
          <a:prstGeom prst="line">
            <a:avLst/>
          </a:prstGeom>
          <a:ln w="12700">
            <a:solidFill>
              <a:srgbClr val="E3E7F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fr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223" name="Google Shape;173;p24" descr="Google Shape;173;p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uro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177;p25" descr="Google Shape;177;p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17850"/>
            <a:ext cx="5143500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3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2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urop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243" name="Google Shape;187;p26" descr="Google Shape;187;p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5" y="0"/>
            <a:ext cx="5143501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on-U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191;p27" descr="Google Shape;191;p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3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2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United State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263" name="Google Shape;201;p28" descr="Google Shape;201;p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orld Map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273" name="Google Shape;208;p29" descr="Google Shape;208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orth American Un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283" name="Google Shape;215;p30" descr="Google Shape;215;p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PAC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293" name="Google Shape;222;p31" descr="Google Shape;222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17850"/>
            <a:ext cx="5143500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outh Americ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303" name="Google Shape;229;p32" descr="Google Shape;229;p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frica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313" name="Google Shape;236;p33" descr="Google Shape;236;p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lain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1" cy="594000"/>
          </a:xfrm>
          <a:prstGeom prst="rect">
            <a:avLst/>
          </a:prstGeom>
        </p:spPr>
        <p:txBody>
          <a:bodyPr anchor="ctr"/>
          <a:lstStyle>
            <a:lvl1pPr>
              <a:defRPr sz="2900"/>
            </a:lvl1pPr>
          </a:lstStyle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28600" y="1005839"/>
            <a:ext cx="7624800" cy="16872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Google Shape;40;p6"/>
          <p:cNvSpPr/>
          <p:nvPr/>
        </p:nvSpPr>
        <p:spPr>
          <a:xfrm flipH="1">
            <a:off x="108" y="-2"/>
            <a:ext cx="77101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urop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323" name="Google Shape;243;p34" descr="Google Shape;243;p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urope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333" name="Google Shape;250;p35" descr="Google Shape;250;p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5" y="0"/>
            <a:ext cx="5143501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urop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2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pic>
        <p:nvPicPr>
          <p:cNvPr id="343" name="Google Shape;259;p36" descr="Google Shape;259;p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447192">
            <a:off x="5460339" y="800539"/>
            <a:ext cx="3516175" cy="3516176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har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261;p37"/>
          <p:cNvSpPr/>
          <p:nvPr/>
        </p:nvSpPr>
        <p:spPr>
          <a:xfrm>
            <a:off x="5600700" y="-2"/>
            <a:ext cx="3543300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89375" y="2698999"/>
            <a:ext cx="28923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/>
            </a:lvl1pPr>
            <a:lvl2pPr marL="342900" indent="247650">
              <a:buClrTx/>
              <a:buSzTx/>
              <a:buFontTx/>
              <a:buNone/>
              <a:defRPr sz="1200"/>
            </a:lvl2pPr>
            <a:lvl3pPr marL="342900" indent="723900">
              <a:buClrTx/>
              <a:buSzTx/>
              <a:buFontTx/>
              <a:buNone/>
              <a:defRPr sz="1200"/>
            </a:lvl3pPr>
            <a:lvl4pPr marL="342900" indent="1181100">
              <a:buClrTx/>
              <a:buSzTx/>
              <a:buFontTx/>
              <a:buNone/>
              <a:defRPr sz="1200"/>
            </a:lvl4pPr>
            <a:lvl5pPr marL="342900" indent="1638300">
              <a:buClrTx/>
              <a:buSzTx/>
              <a:buFont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3" name="Title Text"/>
          <p:cNvSpPr txBox="1">
            <a:spLocks noGrp="1"/>
          </p:cNvSpPr>
          <p:nvPr>
            <p:ph type="title"/>
          </p:nvPr>
        </p:nvSpPr>
        <p:spPr>
          <a:xfrm>
            <a:off x="5907025" y="768100"/>
            <a:ext cx="2874601" cy="955501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3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har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268;p38"/>
          <p:cNvSpPr/>
          <p:nvPr/>
        </p:nvSpPr>
        <p:spPr>
          <a:xfrm>
            <a:off x="0" y="-2"/>
            <a:ext cx="3543300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/>
            </a:lvl1pPr>
            <a:lvl2pPr marL="342900" indent="247650">
              <a:buClrTx/>
              <a:buSzTx/>
              <a:buFontTx/>
              <a:buNone/>
              <a:defRPr sz="1200"/>
            </a:lvl2pPr>
            <a:lvl3pPr marL="342900" indent="723900">
              <a:buClrTx/>
              <a:buSzTx/>
              <a:buFontTx/>
              <a:buNone/>
              <a:defRPr sz="1200"/>
            </a:lvl3pPr>
            <a:lvl4pPr marL="342900" indent="1181100">
              <a:buClrTx/>
              <a:buSzTx/>
              <a:buFontTx/>
              <a:buNone/>
              <a:defRPr sz="1200"/>
            </a:lvl4pPr>
            <a:lvl5pPr marL="342900" indent="1638300">
              <a:buClrTx/>
              <a:buSzTx/>
              <a:buFont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3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3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hart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907025" y="2698999"/>
            <a:ext cx="28746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000000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000000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000000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000000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2" name="Title Text"/>
          <p:cNvSpPr txBox="1">
            <a:spLocks noGrp="1"/>
          </p:cNvSpPr>
          <p:nvPr>
            <p:ph type="title"/>
          </p:nvPr>
        </p:nvSpPr>
        <p:spPr>
          <a:xfrm>
            <a:off x="5907025" y="768100"/>
            <a:ext cx="2874601" cy="955501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3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hart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38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hart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Title Text"/>
          <p:cNvSpPr txBox="1">
            <a:spLocks noGrp="1"/>
          </p:cNvSpPr>
          <p:nvPr>
            <p:ph type="title"/>
          </p:nvPr>
        </p:nvSpPr>
        <p:spPr>
          <a:xfrm>
            <a:off x="225824" y="137160"/>
            <a:ext cx="7689601" cy="59400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3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ue Bar Text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39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Grey Bar 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304;p43"/>
          <p:cNvSpPr/>
          <p:nvPr/>
        </p:nvSpPr>
        <p:spPr>
          <a:xfrm>
            <a:off x="0" y="-2"/>
            <a:ext cx="3543300" cy="5143501"/>
          </a:xfrm>
          <a:prstGeom prst="rect">
            <a:avLst/>
          </a:prstGeom>
          <a:solidFill>
            <a:srgbClr val="53718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/>
            </a:lvl1pPr>
            <a:lvl2pPr marL="342900" indent="247650">
              <a:buClrTx/>
              <a:buSzTx/>
              <a:buFontTx/>
              <a:buNone/>
              <a:defRPr sz="1200" b="0"/>
            </a:lvl2pPr>
            <a:lvl3pPr marL="342900" indent="723900">
              <a:buClrTx/>
              <a:buSzTx/>
              <a:buFontTx/>
              <a:buNone/>
              <a:defRPr sz="1200" b="0"/>
            </a:lvl3pPr>
            <a:lvl4pPr marL="342900" indent="1181100">
              <a:buClrTx/>
              <a:buSzTx/>
              <a:buFontTx/>
              <a:buNone/>
              <a:defRPr sz="1200" b="0"/>
            </a:lvl4pPr>
            <a:lvl5pPr marL="342900" indent="1638300">
              <a:buClrTx/>
              <a:buSzTx/>
              <a:buFontTx/>
              <a:buNone/>
              <a:defRPr sz="1200" b="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8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4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lain Slide 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1" cy="594000"/>
          </a:xfrm>
          <a:prstGeom prst="rect">
            <a:avLst/>
          </a:prstGeom>
        </p:spPr>
        <p:txBody>
          <a:bodyPr anchor="ctr"/>
          <a:lstStyle>
            <a:lvl1pPr>
              <a:defRPr sz="2900"/>
            </a:lvl1pPr>
          </a:lstStyle>
          <a:p>
            <a:r>
              <a:t>Title Text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8600" y="1005850"/>
            <a:ext cx="2850901" cy="16872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Google Shape;55;p8"/>
          <p:cNvSpPr/>
          <p:nvPr/>
        </p:nvSpPr>
        <p:spPr>
          <a:xfrm flipH="1">
            <a:off x="108" y="-2"/>
            <a:ext cx="77101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5" name="Google Shape;57;p8"/>
          <p:cNvSpPr txBox="1">
            <a:spLocks noGrp="1"/>
          </p:cNvSpPr>
          <p:nvPr>
            <p:ph type="body" sz="quarter" idx="21"/>
          </p:nvPr>
        </p:nvSpPr>
        <p:spPr>
          <a:xfrm>
            <a:off x="3079677" y="1005850"/>
            <a:ext cx="2850901" cy="16872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sp>
        <p:nvSpPr>
          <p:cNvPr id="66" name="Google Shape;58;p8"/>
          <p:cNvSpPr txBox="1">
            <a:spLocks noGrp="1"/>
          </p:cNvSpPr>
          <p:nvPr>
            <p:ph type="body" sz="quarter" idx="22"/>
          </p:nvPr>
        </p:nvSpPr>
        <p:spPr>
          <a:xfrm>
            <a:off x="5930756" y="1005850"/>
            <a:ext cx="2850901" cy="16872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ue Bar 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317;p44"/>
          <p:cNvSpPr/>
          <p:nvPr/>
        </p:nvSpPr>
        <p:spPr>
          <a:xfrm>
            <a:off x="0" y="-2"/>
            <a:ext cx="3543300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/>
            </a:lvl1pPr>
            <a:lvl2pPr marL="342900" indent="247650">
              <a:buClrTx/>
              <a:buSzTx/>
              <a:buFontTx/>
              <a:buNone/>
              <a:defRPr sz="1200"/>
            </a:lvl2pPr>
            <a:lvl3pPr marL="342900" indent="723900">
              <a:buClrTx/>
              <a:buSzTx/>
              <a:buFontTx/>
              <a:buNone/>
              <a:defRPr sz="1200"/>
            </a:lvl3pPr>
            <a:lvl4pPr marL="342900" indent="1181100">
              <a:buClrTx/>
              <a:buSzTx/>
              <a:buFontTx/>
              <a:buNone/>
              <a:defRPr sz="1200"/>
            </a:lvl4pPr>
            <a:lvl5pPr marL="342900" indent="1638300">
              <a:buClrTx/>
              <a:buSzTx/>
              <a:buFont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8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4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ck Bar 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330;p45"/>
          <p:cNvSpPr/>
          <p:nvPr/>
        </p:nvSpPr>
        <p:spPr>
          <a:xfrm>
            <a:off x="0" y="-2"/>
            <a:ext cx="3543300" cy="5143501"/>
          </a:xfrm>
          <a:prstGeom prst="rect">
            <a:avLst/>
          </a:prstGeom>
          <a:solidFill>
            <a:srgbClr val="0A0A0C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/>
            </a:lvl1pPr>
            <a:lvl2pPr marL="342900" indent="247650">
              <a:buClrTx/>
              <a:buSzTx/>
              <a:buFontTx/>
              <a:buNone/>
              <a:defRPr sz="1200" b="0"/>
            </a:lvl2pPr>
            <a:lvl3pPr marL="342900" indent="723900">
              <a:buClrTx/>
              <a:buSzTx/>
              <a:buFontTx/>
              <a:buNone/>
              <a:defRPr sz="1200" b="0"/>
            </a:lvl3pPr>
            <a:lvl4pPr marL="342900" indent="1181100">
              <a:buClrTx/>
              <a:buSzTx/>
              <a:buFontTx/>
              <a:buNone/>
              <a:defRPr sz="1200" b="0"/>
            </a:lvl4pPr>
            <a:lvl5pPr marL="342900" indent="1638300">
              <a:buClrTx/>
              <a:buSzTx/>
              <a:buFontTx/>
              <a:buNone/>
              <a:defRPr sz="1200" b="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8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4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itle Text"/>
          <p:cNvSpPr txBox="1">
            <a:spLocks noGrp="1"/>
          </p:cNvSpPr>
          <p:nvPr>
            <p:ph type="title"/>
          </p:nvPr>
        </p:nvSpPr>
        <p:spPr>
          <a:xfrm>
            <a:off x="225824" y="137160"/>
            <a:ext cx="7689601" cy="594000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43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13424" y="914400"/>
            <a:ext cx="3070201" cy="3336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500">
                <a:solidFill>
                  <a:srgbClr val="2D8FE2"/>
                </a:solidFill>
              </a:defRPr>
            </a:lvl1pPr>
            <a:lvl2pPr marL="342900" indent="247650">
              <a:buClrTx/>
              <a:buSzTx/>
              <a:buFontTx/>
              <a:buNone/>
              <a:defRPr sz="1500">
                <a:solidFill>
                  <a:srgbClr val="2D8FE2"/>
                </a:solidFill>
              </a:defRPr>
            </a:lvl2pPr>
            <a:lvl3pPr marL="342900" indent="723900">
              <a:buClrTx/>
              <a:buSzTx/>
              <a:buFontTx/>
              <a:buNone/>
              <a:defRPr sz="1500">
                <a:solidFill>
                  <a:srgbClr val="2D8FE2"/>
                </a:solidFill>
              </a:defRPr>
            </a:lvl3pPr>
            <a:lvl4pPr marL="342900" indent="1181100">
              <a:buClrTx/>
              <a:buSzTx/>
              <a:buFontTx/>
              <a:buNone/>
              <a:defRPr sz="1500">
                <a:solidFill>
                  <a:srgbClr val="2D8FE2"/>
                </a:solidFill>
              </a:defRPr>
            </a:lvl4pPr>
            <a:lvl5pPr marL="342900" indent="1638300">
              <a:buClrTx/>
              <a:buSzTx/>
              <a:buFontTx/>
              <a:buNone/>
              <a:defRPr sz="1500">
                <a:solidFill>
                  <a:srgbClr val="2D8FE2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8" name="Google Shape;353;p46"/>
          <p:cNvSpPr/>
          <p:nvPr/>
        </p:nvSpPr>
        <p:spPr>
          <a:xfrm>
            <a:off x="240025" y="1020329"/>
            <a:ext cx="457201" cy="457201"/>
          </a:xfrm>
          <a:prstGeom prst="ellipse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39" name="Google Shape;354;p46"/>
          <p:cNvSpPr/>
          <p:nvPr/>
        </p:nvSpPr>
        <p:spPr>
          <a:xfrm>
            <a:off x="240025" y="1965230"/>
            <a:ext cx="457201" cy="457201"/>
          </a:xfrm>
          <a:prstGeom prst="ellipse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0" name="Google Shape;355;p46"/>
          <p:cNvSpPr/>
          <p:nvPr/>
        </p:nvSpPr>
        <p:spPr>
          <a:xfrm>
            <a:off x="240025" y="2872980"/>
            <a:ext cx="457201" cy="457201"/>
          </a:xfrm>
          <a:prstGeom prst="ellipse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1" name="Google Shape;356;p46"/>
          <p:cNvSpPr/>
          <p:nvPr/>
        </p:nvSpPr>
        <p:spPr>
          <a:xfrm>
            <a:off x="240025" y="3771229"/>
            <a:ext cx="457201" cy="457201"/>
          </a:xfrm>
          <a:prstGeom prst="ellipse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2" name="Google Shape;365;p46"/>
          <p:cNvSpPr/>
          <p:nvPr/>
        </p:nvSpPr>
        <p:spPr>
          <a:xfrm>
            <a:off x="4572000" y="1020329"/>
            <a:ext cx="457200" cy="457201"/>
          </a:xfrm>
          <a:prstGeom prst="ellipse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3" name="Google Shape;366;p46"/>
          <p:cNvSpPr/>
          <p:nvPr/>
        </p:nvSpPr>
        <p:spPr>
          <a:xfrm>
            <a:off x="4572000" y="1965230"/>
            <a:ext cx="457200" cy="457201"/>
          </a:xfrm>
          <a:prstGeom prst="ellipse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4" name="Google Shape;367;p46"/>
          <p:cNvSpPr/>
          <p:nvPr/>
        </p:nvSpPr>
        <p:spPr>
          <a:xfrm>
            <a:off x="4572000" y="2872980"/>
            <a:ext cx="457200" cy="457201"/>
          </a:xfrm>
          <a:prstGeom prst="ellipse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5" name="Google Shape;368;p46"/>
          <p:cNvSpPr/>
          <p:nvPr/>
        </p:nvSpPr>
        <p:spPr>
          <a:xfrm>
            <a:off x="4572000" y="3771229"/>
            <a:ext cx="457200" cy="457201"/>
          </a:xfrm>
          <a:prstGeom prst="ellipse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372;p47"/>
          <p:cNvSpPr/>
          <p:nvPr/>
        </p:nvSpPr>
        <p:spPr>
          <a:xfrm flipH="1">
            <a:off x="3453715" y="847989"/>
            <a:ext cx="1" cy="3443401"/>
          </a:xfrm>
          <a:prstGeom prst="line">
            <a:avLst/>
          </a:prstGeom>
          <a:ln w="12700">
            <a:solidFill>
              <a:srgbClr val="A5A5A5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743812" y="1369180"/>
            <a:ext cx="4742702" cy="13164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3000" b="0">
                <a:solidFill>
                  <a:srgbClr val="23232D"/>
                </a:solidFill>
              </a:defRPr>
            </a:lvl1pPr>
            <a:lvl2pPr marL="342900" indent="247650">
              <a:buClrTx/>
              <a:buSzTx/>
              <a:buFontTx/>
              <a:buNone/>
              <a:defRPr sz="3000" b="0">
                <a:solidFill>
                  <a:srgbClr val="23232D"/>
                </a:solidFill>
              </a:defRPr>
            </a:lvl2pPr>
            <a:lvl3pPr marL="342900" indent="723900">
              <a:buClrTx/>
              <a:buSzTx/>
              <a:buFontTx/>
              <a:buNone/>
              <a:defRPr sz="3000" b="0">
                <a:solidFill>
                  <a:srgbClr val="23232D"/>
                </a:solidFill>
              </a:defRPr>
            </a:lvl3pPr>
            <a:lvl4pPr marL="342900" indent="1181100">
              <a:buClrTx/>
              <a:buSzTx/>
              <a:buFontTx/>
              <a:buNone/>
              <a:defRPr sz="3000" b="0">
                <a:solidFill>
                  <a:srgbClr val="23232D"/>
                </a:solidFill>
              </a:defRPr>
            </a:lvl4pPr>
            <a:lvl5pPr marL="342900" indent="1638300">
              <a:buClrTx/>
              <a:buSzTx/>
              <a:buFontTx/>
              <a:buNone/>
              <a:defRPr sz="3000" b="0">
                <a:solidFill>
                  <a:srgbClr val="23232D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386;p4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3718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03856" y="1249399"/>
            <a:ext cx="7536301" cy="13164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1pPr>
            <a:lvl2pPr marL="342900" indent="24765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2pPr>
            <a:lvl3pPr marL="342900" indent="72390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3pPr>
            <a:lvl4pPr marL="342900" indent="118110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342900" indent="163830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393;p5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2D8FE2"/>
                </a:solidFill>
              </a:defRPr>
            </a:pPr>
            <a:endParaRPr/>
          </a:p>
        </p:txBody>
      </p:sp>
      <p:sp>
        <p:nvSpPr>
          <p:cNvPr id="4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03856" y="1249399"/>
            <a:ext cx="7536301" cy="13164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1pPr>
            <a:lvl2pPr marL="342900" indent="24765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2pPr>
            <a:lvl3pPr marL="342900" indent="72390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3pPr>
            <a:lvl4pPr marL="342900" indent="118110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342900" indent="1638300">
              <a:buClrTx/>
              <a:buSzTx/>
              <a:buFontTx/>
              <a:buNone/>
              <a:defRPr sz="3600" b="0">
                <a:latin typeface="Roboto Light"/>
                <a:ea typeface="Roboto Light"/>
                <a:cs typeface="Roboto Light"/>
                <a:sym typeface="Roboto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06;p52"/>
          <p:cNvSpPr/>
          <p:nvPr/>
        </p:nvSpPr>
        <p:spPr>
          <a:xfrm flipH="1">
            <a:off x="108" y="-2"/>
            <a:ext cx="77101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8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49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0" name="Google Shape;409;p52"/>
          <p:cNvSpPr/>
          <p:nvPr/>
        </p:nvSpPr>
        <p:spPr>
          <a:xfrm>
            <a:off x="4579199" y="822638"/>
            <a:ext cx="3593101" cy="3602400"/>
          </a:xfrm>
          <a:prstGeom prst="rect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5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Title Text"/>
          <p:cNvSpPr txBox="1">
            <a:spLocks noGrp="1"/>
          </p:cNvSpPr>
          <p:nvPr>
            <p:ph type="title"/>
          </p:nvPr>
        </p:nvSpPr>
        <p:spPr>
          <a:xfrm>
            <a:off x="5909950" y="768100"/>
            <a:ext cx="2871901" cy="955501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0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909950" y="2698999"/>
            <a:ext cx="2871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0" name="Google Shape;416;p53"/>
          <p:cNvSpPr/>
          <p:nvPr/>
        </p:nvSpPr>
        <p:spPr>
          <a:xfrm>
            <a:off x="-1" y="0"/>
            <a:ext cx="5496602" cy="5143500"/>
          </a:xfrm>
          <a:prstGeom prst="rect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5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1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0" name="Google Shape;423;p54"/>
          <p:cNvSpPr/>
          <p:nvPr/>
        </p:nvSpPr>
        <p:spPr>
          <a:xfrm>
            <a:off x="3668531" y="0"/>
            <a:ext cx="5496601" cy="5143500"/>
          </a:xfrm>
          <a:prstGeom prst="rect">
            <a:avLst/>
          </a:prstGeom>
          <a:solidFill>
            <a:srgbClr val="E3E7F0"/>
          </a:solidFill>
          <a:ln>
            <a:solidFill>
              <a:srgbClr val="F2F0EE"/>
            </a:solidFill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5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ue Bar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429;p56"/>
          <p:cNvSpPr/>
          <p:nvPr/>
        </p:nvSpPr>
        <p:spPr>
          <a:xfrm flipH="1">
            <a:off x="-129" y="-2"/>
            <a:ext cx="3755700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la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8600" y="1001643"/>
            <a:ext cx="3469500" cy="16872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Google Shape;63;p9"/>
          <p:cNvSpPr txBox="1">
            <a:spLocks noGrp="1"/>
          </p:cNvSpPr>
          <p:nvPr>
            <p:ph type="body" sz="quarter" idx="21"/>
          </p:nvPr>
        </p:nvSpPr>
        <p:spPr>
          <a:xfrm>
            <a:off x="4412868" y="1001644"/>
            <a:ext cx="3469501" cy="1687199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sp>
        <p:nvSpPr>
          <p:cNvPr id="76" name="Google Shape;64;p9"/>
          <p:cNvSpPr txBox="1">
            <a:spLocks noGrp="1"/>
          </p:cNvSpPr>
          <p:nvPr>
            <p:ph type="body" sz="quarter" idx="22"/>
          </p:nvPr>
        </p:nvSpPr>
        <p:spPr>
          <a:xfrm>
            <a:off x="228599" y="3084975"/>
            <a:ext cx="3469501" cy="16872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sp>
        <p:nvSpPr>
          <p:cNvPr id="77" name="Google Shape;65;p9"/>
          <p:cNvSpPr txBox="1">
            <a:spLocks noGrp="1"/>
          </p:cNvSpPr>
          <p:nvPr>
            <p:ph type="body" sz="quarter" idx="23"/>
          </p:nvPr>
        </p:nvSpPr>
        <p:spPr>
          <a:xfrm>
            <a:off x="4412868" y="3084975"/>
            <a:ext cx="3469501" cy="16872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xfrm>
            <a:off x="228600" y="137160"/>
            <a:ext cx="7530301" cy="594000"/>
          </a:xfrm>
          <a:prstGeom prst="rect">
            <a:avLst/>
          </a:prstGeom>
        </p:spPr>
        <p:txBody>
          <a:bodyPr anchor="ctr"/>
          <a:lstStyle>
            <a:lvl1pPr>
              <a:defRPr sz="2900"/>
            </a:lvl1pPr>
          </a:lstStyle>
          <a:p>
            <a:r>
              <a:t>Title Text</a:t>
            </a:r>
          </a:p>
        </p:txBody>
      </p:sp>
      <p:sp>
        <p:nvSpPr>
          <p:cNvPr id="79" name="Google Shape;67;p9"/>
          <p:cNvSpPr/>
          <p:nvPr/>
        </p:nvSpPr>
        <p:spPr>
          <a:xfrm flipH="1">
            <a:off x="108" y="-2"/>
            <a:ext cx="77101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Grey Bar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434;p57"/>
          <p:cNvSpPr/>
          <p:nvPr/>
        </p:nvSpPr>
        <p:spPr>
          <a:xfrm flipH="1">
            <a:off x="-129" y="-2"/>
            <a:ext cx="3755700" cy="5143501"/>
          </a:xfrm>
          <a:prstGeom prst="rect">
            <a:avLst/>
          </a:prstGeom>
          <a:solidFill>
            <a:srgbClr val="53718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ck Bar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439;p58"/>
          <p:cNvSpPr/>
          <p:nvPr/>
        </p:nvSpPr>
        <p:spPr>
          <a:xfrm flipH="1">
            <a:off x="-129" y="-2"/>
            <a:ext cx="3755700" cy="51435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 Bar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444;p59"/>
          <p:cNvSpPr/>
          <p:nvPr/>
        </p:nvSpPr>
        <p:spPr>
          <a:xfrm flipH="1">
            <a:off x="3755699" y="0"/>
            <a:ext cx="5388302" cy="5143500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 Line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449;p60"/>
          <p:cNvSpPr/>
          <p:nvPr/>
        </p:nvSpPr>
        <p:spPr>
          <a:xfrm flipH="1">
            <a:off x="3755571" y="0"/>
            <a:ext cx="1" cy="5143501"/>
          </a:xfrm>
          <a:prstGeom prst="line">
            <a:avLst/>
          </a:prstGeom>
          <a:ln w="12700">
            <a:solidFill>
              <a:srgbClr val="7F8FA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68" name="Title Text"/>
          <p:cNvSpPr txBox="1">
            <a:spLocks noGrp="1"/>
          </p:cNvSpPr>
          <p:nvPr>
            <p:ph type="title"/>
          </p:nvPr>
        </p:nvSpPr>
        <p:spPr>
          <a:xfrm>
            <a:off x="320040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6619" y="2699005"/>
            <a:ext cx="2808901" cy="177360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1pPr>
            <a:lvl2pPr marL="342900" indent="24765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2pPr>
            <a:lvl3pPr marL="342900" indent="7239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3pPr>
            <a:lvl4pPr marL="342900" indent="11811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4pPr>
            <a:lvl5pPr marL="342900" indent="1638300">
              <a:buClrTx/>
              <a:buSzTx/>
              <a:buFontTx/>
              <a:buNone/>
              <a:defRPr sz="1200" b="0">
                <a:solidFill>
                  <a:srgbClr val="7F7F7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Title Text"/>
          <p:cNvSpPr txBox="1"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57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1pPr>
            <a:lvl2pPr marL="342900" indent="247650" algn="ctr">
              <a:lnSpc>
                <a:spcPct val="100000"/>
              </a:lnSpc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2pPr>
            <a:lvl3pPr marL="342900" indent="723900" algn="ctr">
              <a:lnSpc>
                <a:spcPct val="100000"/>
              </a:lnSpc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3pPr>
            <a:lvl4pPr marL="342900" indent="1181100" algn="ctr">
              <a:lnSpc>
                <a:spcPct val="100000"/>
              </a:lnSpc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4pPr>
            <a:lvl5pPr marL="342900" indent="1638300" algn="ctr">
              <a:lnSpc>
                <a:spcPct val="100000"/>
              </a:lnSpc>
              <a:buClrTx/>
              <a:buSzTx/>
              <a:buFontTx/>
              <a:buNone/>
              <a:defRPr sz="2800" b="0">
                <a:solidFill>
                  <a:srgbClr val="2D8FE2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9" name="Google Shape;458;p61"/>
          <p:cNvSpPr/>
          <p:nvPr/>
        </p:nvSpPr>
        <p:spPr>
          <a:xfrm>
            <a:off x="6550" y="4861750"/>
            <a:ext cx="2889600" cy="281701"/>
          </a:xfrm>
          <a:prstGeom prst="rect">
            <a:avLst/>
          </a:prstGeom>
          <a:solidFill>
            <a:srgbClr val="0A0A0C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5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u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72;p10"/>
          <p:cNvSpPr/>
          <p:nvPr/>
        </p:nvSpPr>
        <p:spPr>
          <a:xfrm>
            <a:off x="0" y="-2"/>
            <a:ext cx="3543300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3743325" y="740663"/>
            <a:ext cx="4929300" cy="40578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Font typeface="Arial"/>
            </a:lvl1pPr>
            <a:lvl2pPr>
              <a:buFont typeface="Arial"/>
            </a:lvl2pPr>
            <a:lvl3pPr>
              <a:buFont typeface="Arial"/>
            </a:lvl3pPr>
            <a:lvl4pPr>
              <a:buFont typeface="Arial"/>
            </a:lvl4pPr>
            <a:lvl5pPr>
              <a:buFont typeface="Arial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Title Text"/>
          <p:cNvSpPr txBox="1">
            <a:spLocks noGrp="1"/>
          </p:cNvSpPr>
          <p:nvPr>
            <p:ph type="title"/>
          </p:nvPr>
        </p:nvSpPr>
        <p:spPr>
          <a:xfrm>
            <a:off x="306619" y="765600"/>
            <a:ext cx="2851800" cy="955501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Grey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80;p11"/>
          <p:cNvSpPr/>
          <p:nvPr/>
        </p:nvSpPr>
        <p:spPr>
          <a:xfrm>
            <a:off x="0" y="-2"/>
            <a:ext cx="3543300" cy="5143501"/>
          </a:xfrm>
          <a:prstGeom prst="rect">
            <a:avLst/>
          </a:prstGeom>
          <a:solidFill>
            <a:srgbClr val="53718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8" name="Body Level One…"/>
          <p:cNvSpPr txBox="1">
            <a:spLocks noGrp="1"/>
          </p:cNvSpPr>
          <p:nvPr>
            <p:ph type="body" idx="1"/>
          </p:nvPr>
        </p:nvSpPr>
        <p:spPr>
          <a:xfrm>
            <a:off x="3743325" y="740663"/>
            <a:ext cx="4929000" cy="40578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Font typeface="Arial"/>
            </a:lvl1pPr>
            <a:lvl2pPr>
              <a:buFont typeface="Arial"/>
            </a:lvl2pPr>
            <a:lvl3pPr>
              <a:buFont typeface="Arial"/>
            </a:lvl3pPr>
            <a:lvl4pPr>
              <a:buFont typeface="Arial"/>
            </a:lvl4pPr>
            <a:lvl5pPr>
              <a:buFont typeface="Arial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9" name="Title Text"/>
          <p:cNvSpPr txBox="1">
            <a:spLocks noGrp="1"/>
          </p:cNvSpPr>
          <p:nvPr>
            <p:ph type="title"/>
          </p:nvPr>
        </p:nvSpPr>
        <p:spPr>
          <a:xfrm>
            <a:off x="306619" y="765600"/>
            <a:ext cx="2851800" cy="955501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ck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88;p12"/>
          <p:cNvSpPr/>
          <p:nvPr/>
        </p:nvSpPr>
        <p:spPr>
          <a:xfrm>
            <a:off x="0" y="-2"/>
            <a:ext cx="3543300" cy="5143501"/>
          </a:xfrm>
          <a:prstGeom prst="rect">
            <a:avLst/>
          </a:prstGeom>
          <a:solidFill>
            <a:srgbClr val="0A0A0C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8" name="Body Level One…"/>
          <p:cNvSpPr txBox="1">
            <a:spLocks noGrp="1"/>
          </p:cNvSpPr>
          <p:nvPr>
            <p:ph type="body" idx="1"/>
          </p:nvPr>
        </p:nvSpPr>
        <p:spPr>
          <a:xfrm>
            <a:off x="3743325" y="740663"/>
            <a:ext cx="4929000" cy="40578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Font typeface="Arial"/>
            </a:lvl1pPr>
            <a:lvl2pPr>
              <a:buFont typeface="Arial"/>
            </a:lvl2pPr>
            <a:lvl3pPr>
              <a:buFont typeface="Arial"/>
            </a:lvl3pPr>
            <a:lvl4pPr>
              <a:buFont typeface="Arial"/>
            </a:lvl4pPr>
            <a:lvl5pPr>
              <a:buFont typeface="Arial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306619" y="765600"/>
            <a:ext cx="2851800" cy="955501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Whit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96;p13"/>
          <p:cNvSpPr/>
          <p:nvPr/>
        </p:nvSpPr>
        <p:spPr>
          <a:xfrm>
            <a:off x="3543301" y="-2"/>
            <a:ext cx="5600701" cy="5143501"/>
          </a:xfrm>
          <a:prstGeom prst="rect">
            <a:avLst/>
          </a:prstGeom>
          <a:solidFill>
            <a:srgbClr val="2D8FE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8" name="Body Level One…"/>
          <p:cNvSpPr txBox="1">
            <a:spLocks noGrp="1"/>
          </p:cNvSpPr>
          <p:nvPr>
            <p:ph type="body" idx="1"/>
          </p:nvPr>
        </p:nvSpPr>
        <p:spPr>
          <a:xfrm>
            <a:off x="3743325" y="740663"/>
            <a:ext cx="4929000" cy="40578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Font typeface="Arial"/>
            </a:lvl1pPr>
            <a:lvl2pPr>
              <a:buFont typeface="Arial"/>
            </a:lvl2pPr>
            <a:lvl3pPr>
              <a:buFont typeface="Arial"/>
            </a:lvl3pPr>
            <a:lvl4pPr>
              <a:buFont typeface="Arial"/>
            </a:lvl4pPr>
            <a:lvl5pPr>
              <a:buFont typeface="Arial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306619" y="768095"/>
            <a:ext cx="2851800" cy="955502"/>
          </a:xfrm>
          <a:prstGeom prst="rect">
            <a:avLst/>
          </a:prstGeom>
        </p:spPr>
        <p:txBody>
          <a:bodyPr anchor="t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92430" y="3209544"/>
            <a:ext cx="8169901" cy="120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4275" tIns="34275" rIns="34275" bIns="34275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4275" tIns="34275" rIns="34275" bIns="34275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767262"/>
            <a:ext cx="2133600" cy="3098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>
            <a:spAutoFit/>
          </a:bodyPr>
          <a:lstStyle>
            <a:lvl1pPr algn="r">
              <a:defRPr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7" r:id="rId37"/>
    <p:sldLayoutId id="2147483688" r:id="rId38"/>
    <p:sldLayoutId id="2147483689" r:id="rId39"/>
    <p:sldLayoutId id="2147483690" r:id="rId40"/>
    <p:sldLayoutId id="2147483691" r:id="rId41"/>
    <p:sldLayoutId id="2147483692" r:id="rId42"/>
    <p:sldLayoutId id="2147483693" r:id="rId43"/>
    <p:sldLayoutId id="2147483695" r:id="rId44"/>
    <p:sldLayoutId id="2147483696" r:id="rId45"/>
    <p:sldLayoutId id="2147483698" r:id="rId46"/>
    <p:sldLayoutId id="2147483699" r:id="rId47"/>
    <p:sldLayoutId id="2147483700" r:id="rId48"/>
    <p:sldLayoutId id="2147483702" r:id="rId49"/>
    <p:sldLayoutId id="2147483703" r:id="rId50"/>
    <p:sldLayoutId id="2147483704" r:id="rId51"/>
    <p:sldLayoutId id="2147483705" r:id="rId52"/>
    <p:sldLayoutId id="2147483706" r:id="rId53"/>
    <p:sldLayoutId id="2147483707" r:id="rId54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9pPr>
    </p:titleStyle>
    <p:bodyStyle>
      <a:lvl1pPr marL="457200" marR="0" indent="-3429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FFFFFF"/>
        </a:buClr>
        <a:buSzPts val="1800"/>
        <a:buFont typeface="Helvetica"/>
        <a:buChar char="•"/>
        <a:tabLst/>
        <a:defRPr sz="18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1pPr>
      <a:lvl2pPr marL="979169" marR="0" indent="-388619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FFFFFF"/>
        </a:buClr>
        <a:buSzPts val="1800"/>
        <a:buFont typeface="Helvetica"/>
        <a:buChar char="•"/>
        <a:tabLst/>
        <a:defRPr sz="18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2pPr>
      <a:lvl3pPr marL="1524000" marR="0" indent="-457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FFFFFF"/>
        </a:buClr>
        <a:buSzPts val="1800"/>
        <a:buFont typeface="Helvetica"/>
        <a:buChar char="•"/>
        <a:tabLst/>
        <a:defRPr sz="18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3pPr>
      <a:lvl4pPr marL="1981200" marR="0" indent="-457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FFFFFF"/>
        </a:buClr>
        <a:buSzPts val="1800"/>
        <a:buFont typeface="Helvetica"/>
        <a:buChar char="•"/>
        <a:tabLst/>
        <a:defRPr sz="18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4pPr>
      <a:lvl5pPr marL="2438400" marR="0" indent="-457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FFFFFF"/>
        </a:buClr>
        <a:buSzPts val="1800"/>
        <a:buFont typeface="Helvetica"/>
        <a:buChar char="•"/>
        <a:tabLst/>
        <a:defRPr sz="18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5pPr>
      <a:lvl6pPr marL="2895600" marR="0" indent="-457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FFFFFF"/>
        </a:buClr>
        <a:buSzPts val="1800"/>
        <a:buFont typeface="Helvetica"/>
        <a:buChar char="•"/>
        <a:tabLst/>
        <a:defRPr sz="18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6pPr>
      <a:lvl7pPr marL="3352800" marR="0" indent="-457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FFFFFF"/>
        </a:buClr>
        <a:buSzPts val="1800"/>
        <a:buFont typeface="Helvetica"/>
        <a:buChar char="•"/>
        <a:tabLst/>
        <a:defRPr sz="18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7pPr>
      <a:lvl8pPr marL="3810000" marR="0" indent="-457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FFFFFF"/>
        </a:buClr>
        <a:buSzPts val="1800"/>
        <a:buFont typeface="Helvetica"/>
        <a:buChar char="•"/>
        <a:tabLst/>
        <a:defRPr sz="18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8pPr>
      <a:lvl9pPr marL="4267200" marR="0" indent="-457200" algn="l" defTabSz="914400" rtl="0" latinLnBrk="0">
        <a:lnSpc>
          <a:spcPct val="90000"/>
        </a:lnSpc>
        <a:spcBef>
          <a:spcPts val="800"/>
        </a:spcBef>
        <a:spcAft>
          <a:spcPts val="0"/>
        </a:spcAft>
        <a:buClr>
          <a:srgbClr val="FFFFFF"/>
        </a:buClr>
        <a:buSzPts val="1800"/>
        <a:buFont typeface="Helvetica"/>
        <a:buChar char="•"/>
        <a:tabLst/>
        <a:defRPr sz="1800" b="1" i="0" u="none" strike="noStrike" cap="none" spc="0" baseline="0">
          <a:solidFill>
            <a:srgbClr val="FFFFFF"/>
          </a:solidFill>
          <a:uFillTx/>
          <a:latin typeface="Roboto"/>
          <a:ea typeface="Roboto"/>
          <a:cs typeface="Roboto"/>
          <a:sym typeface="Robo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al78ACtGTc&amp;ab_channel=SequoiaCapital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A4FD4-7780-F7BA-0B47-8E00850E4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965" y="1977749"/>
            <a:ext cx="3423538" cy="205024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The future is “agentic”!</a:t>
            </a:r>
            <a:br>
              <a:rPr lang="en-US" sz="4000" dirty="0"/>
            </a:br>
            <a:r>
              <a:rPr lang="en-US" sz="2200" dirty="0"/>
              <a:t>Multiple LLMs will interact to solve subset tasks leading to a goal. 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F12705-E8B7-B5C5-9A69-79E79C8E5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31862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F02E7-F1DD-8E1B-BFE6-19DE6F267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Realistically there is a lot of promise.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112902-1201-2D33-CB4D-5E30853A870E}"/>
              </a:ext>
            </a:extLst>
          </p:cNvPr>
          <p:cNvSpPr/>
          <p:nvPr/>
        </p:nvSpPr>
        <p:spPr>
          <a:xfrm>
            <a:off x="317157" y="4712410"/>
            <a:ext cx="8509686" cy="307775"/>
          </a:xfrm>
          <a:prstGeom prst="rect">
            <a:avLst/>
          </a:pr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FAFA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The next 24months will hav</a:t>
            </a:r>
            <a:r>
              <a:rPr lang="en-US" dirty="0">
                <a:solidFill>
                  <a:srgbClr val="FAFAFF"/>
                </a:solidFill>
              </a:rPr>
              <a:t>e “agentic” workflows, not bigger models.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AFA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0D300E-3ED0-8D18-F851-D5670B9390DD}"/>
              </a:ext>
            </a:extLst>
          </p:cNvPr>
          <p:cNvSpPr txBox="1"/>
          <p:nvPr/>
        </p:nvSpPr>
        <p:spPr>
          <a:xfrm>
            <a:off x="6227805" y="1598400"/>
            <a:ext cx="2599038" cy="22467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>
                <a:solidFill>
                  <a:srgbClr val="FAFAFF"/>
                </a:solidFill>
              </a:rPr>
              <a:t>Agentic workflows take us beyond the simple question-and-answer exchanges that have defined our initial forays into AI. Instead, they involve a cyclical process where AI systems continually refine their outputs, learn from interactions, and contribute more effectively over time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4CC7C7-38D3-47B8-4761-776698DDC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498" y="731160"/>
            <a:ext cx="3894268" cy="371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61650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82745-DCEC-3A4D-517E-F37E2C4AC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 agent workflows are emerging.</a:t>
            </a:r>
          </a:p>
        </p:txBody>
      </p:sp>
      <p:pic>
        <p:nvPicPr>
          <p:cNvPr id="4100" name="Picture 4" descr="Multi AI Agent Workflow—The End Is Nigh For Devs | by Reflections &amp; Ideas -  Desmond Loh | Medium">
            <a:extLst>
              <a:ext uri="{FF2B5EF4-FFF2-40B4-BE49-F238E27FC236}">
                <a16:creationId xmlns:a16="http://schemas.microsoft.com/office/drawing/2014/main" id="{6452A54C-4C69-0CAB-1631-A8553D18F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665" y="1066718"/>
            <a:ext cx="5980669" cy="3010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E70D64-1CB8-EF7A-032C-D03AFC5DA964}"/>
              </a:ext>
            </a:extLst>
          </p:cNvPr>
          <p:cNvSpPr txBox="1"/>
          <p:nvPr/>
        </p:nvSpPr>
        <p:spPr>
          <a:xfrm>
            <a:off x="164757" y="4744730"/>
            <a:ext cx="6487297" cy="5232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https://www.youtube.com/watch?v=sal78ACtGTc&amp;ab_channel=SequoiaCapital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1240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5B0E-A0D3-330F-F434-C1DC9FBA0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E_agenticExample.R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A0C11C-8FD9-05D3-6C3A-8C50150EAA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49805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F232-06F6-6582-38D5-590E6E497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Primer on Agentic</a:t>
            </a:r>
          </a:p>
        </p:txBody>
      </p:sp>
      <p:pic>
        <p:nvPicPr>
          <p:cNvPr id="3" name="agentic_explanation.mp4">
            <a:hlinkClick r:id="" action="ppaction://media"/>
            <a:extLst>
              <a:ext uri="{FF2B5EF4-FFF2-40B4-BE49-F238E27FC236}">
                <a16:creationId xmlns:a16="http://schemas.microsoft.com/office/drawing/2014/main" id="{A5822241-86C5-BC7E-9CDA-8D1F9D4C55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3083" y="983124"/>
            <a:ext cx="6517833" cy="366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922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9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EFD37-E273-A5B5-9809-025F7B7AE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Agentic Workflows can become more complicated</a:t>
            </a:r>
          </a:p>
        </p:txBody>
      </p:sp>
      <p:pic>
        <p:nvPicPr>
          <p:cNvPr id="3" name="7_agents.mp4">
            <a:hlinkClick r:id="" action="ppaction://media"/>
            <a:extLst>
              <a:ext uri="{FF2B5EF4-FFF2-40B4-BE49-F238E27FC236}">
                <a16:creationId xmlns:a16="http://schemas.microsoft.com/office/drawing/2014/main" id="{B0B18795-98A8-7DB9-7622-92AA4AD028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3083" y="1017848"/>
            <a:ext cx="6517833" cy="366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802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82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taRobot – Presentation Master Dark">
  <a:themeElements>
    <a:clrScheme name="DataRobot – Presentation Master Dark">
      <a:dk1>
        <a:srgbClr val="000000"/>
      </a:dk1>
      <a:lt1>
        <a:srgbClr val="0A0A0C"/>
      </a:lt1>
      <a:dk2>
        <a:srgbClr val="A7A7A7"/>
      </a:dk2>
      <a:lt2>
        <a:srgbClr val="535353"/>
      </a:lt2>
      <a:accent1>
        <a:srgbClr val="0099FF"/>
      </a:accent1>
      <a:accent2>
        <a:srgbClr val="FF2E3C"/>
      </a:accent2>
      <a:accent3>
        <a:srgbClr val="762CA0"/>
      </a:accent3>
      <a:accent4>
        <a:srgbClr val="FFC000"/>
      </a:accent4>
      <a:accent5>
        <a:srgbClr val="92CA18"/>
      </a:accent5>
      <a:accent6>
        <a:srgbClr val="27AFF4"/>
      </a:accent6>
      <a:hlink>
        <a:srgbClr val="0000FF"/>
      </a:hlink>
      <a:folHlink>
        <a:srgbClr val="FF00FF"/>
      </a:folHlink>
    </a:clrScheme>
    <a:fontScheme name="DataRobot – Presentation Master Dark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ataRobot – Presentation Master 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ataRobot – Presentation Master Dark">
  <a:themeElements>
    <a:clrScheme name="DataRobot – Presentation Master Dar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9FF"/>
      </a:accent1>
      <a:accent2>
        <a:srgbClr val="FF2E3C"/>
      </a:accent2>
      <a:accent3>
        <a:srgbClr val="762CA0"/>
      </a:accent3>
      <a:accent4>
        <a:srgbClr val="FFC000"/>
      </a:accent4>
      <a:accent5>
        <a:srgbClr val="92CA18"/>
      </a:accent5>
      <a:accent6>
        <a:srgbClr val="27AFF4"/>
      </a:accent6>
      <a:hlink>
        <a:srgbClr val="0000FF"/>
      </a:hlink>
      <a:folHlink>
        <a:srgbClr val="FF00FF"/>
      </a:folHlink>
    </a:clrScheme>
    <a:fontScheme name="DataRobot – Presentation Master Dark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DataRobot – Presentation Master 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4302</TotalTime>
  <Words>126</Words>
  <Application>Microsoft Macintosh PowerPoint</Application>
  <PresentationFormat>On-screen Show (16:9)</PresentationFormat>
  <Paragraphs>9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Helvetica</vt:lpstr>
      <vt:lpstr>Roboto</vt:lpstr>
      <vt:lpstr>Roboto Light</vt:lpstr>
      <vt:lpstr>DataRobot – Presentation Master Dark</vt:lpstr>
      <vt:lpstr>The future is “agentic”! Multiple LLMs will interact to solve subset tasks leading to a goal.  </vt:lpstr>
      <vt:lpstr>Realistically there is a lot of promise.</vt:lpstr>
      <vt:lpstr>Problem solving agent workflows are emerging.</vt:lpstr>
      <vt:lpstr>Open E_agenticExample.R</vt:lpstr>
      <vt:lpstr>Primer on Agentic</vt:lpstr>
      <vt:lpstr>Agentic Workflows can become more complicated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Ted Kwartler</cp:lastModifiedBy>
  <cp:revision>9</cp:revision>
  <dcterms:modified xsi:type="dcterms:W3CDTF">2024-05-06T16:02:04Z</dcterms:modified>
</cp:coreProperties>
</file>